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6" r:id="rId8"/>
    <p:sldId id="271" r:id="rId9"/>
    <p:sldId id="269" r:id="rId10"/>
    <p:sldId id="272" r:id="rId11"/>
    <p:sldId id="267" r:id="rId12"/>
    <p:sldId id="261" r:id="rId13"/>
    <p:sldId id="262" r:id="rId14"/>
    <p:sldId id="274" r:id="rId15"/>
    <p:sldId id="273" r:id="rId16"/>
    <p:sldId id="275" r:id="rId17"/>
    <p:sldId id="270" r:id="rId18"/>
    <p:sldId id="263" r:id="rId19"/>
    <p:sldId id="265" r:id="rId20"/>
    <p:sldId id="266" r:id="rId21"/>
    <p:sldId id="280" r:id="rId22"/>
    <p:sldId id="281" r:id="rId23"/>
    <p:sldId id="282" r:id="rId24"/>
    <p:sldId id="283" r:id="rId25"/>
    <p:sldId id="284" r:id="rId26"/>
    <p:sldId id="285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20" d="100"/>
          <a:sy n="120" d="100"/>
        </p:scale>
        <p:origin x="20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388C-3A66-8642-AF0C-D7860230F981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What You Will Need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85150-9DDC-5A41-BBCF-39F3A40BA56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66F83-4567-CB46-B0BF-106993EE2782}"/>
              </a:ext>
            </a:extLst>
          </p:cNvPr>
          <p:cNvSpPr txBox="1"/>
          <p:nvPr/>
        </p:nvSpPr>
        <p:spPr>
          <a:xfrm>
            <a:off x="531627" y="1180210"/>
            <a:ext cx="541197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Browsers (To test on different platforms)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Chrome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Safari (Mac only)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Firefox (People still use this)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Editors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Sublime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Notepad (For the brave)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&amp; CSS (Integrated in browsers)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JQuery</a:t>
            </a:r>
            <a:r>
              <a:rPr lang="en-US" sz="2000" dirty="0"/>
              <a:t> (Will discuss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75DB9-AD07-844E-AB45-DB52A58AE5B0}"/>
              </a:ext>
            </a:extLst>
          </p:cNvPr>
          <p:cNvSpPr txBox="1"/>
          <p:nvPr/>
        </p:nvSpPr>
        <p:spPr>
          <a:xfrm>
            <a:off x="6036646" y="2023990"/>
            <a:ext cx="25600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WEAN &amp; CFA Clusters have iMacs with Safari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69645-2F06-A641-89A6-310F8A32CA87}"/>
              </a:ext>
            </a:extLst>
          </p:cNvPr>
          <p:cNvCxnSpPr/>
          <p:nvPr/>
        </p:nvCxnSpPr>
        <p:spPr>
          <a:xfrm flipH="1">
            <a:off x="3583172" y="2434858"/>
            <a:ext cx="224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40F6-EF8F-5444-ADBC-BD3B0F25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62843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693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7954-687D-FA40-B3B7-83894E00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223284"/>
            <a:ext cx="9045915" cy="5443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A00B8-8782-1B47-A371-DD06E19004BE}"/>
              </a:ext>
            </a:extLst>
          </p:cNvPr>
          <p:cNvSpPr txBox="1"/>
          <p:nvPr/>
        </p:nvSpPr>
        <p:spPr>
          <a:xfrm>
            <a:off x="4491425" y="5722860"/>
            <a:ext cx="32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free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150114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46" y="707065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5582091" y="2822614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5D761B0-4809-994A-81C5-ABF2DFD9940F}"/>
              </a:ext>
            </a:extLst>
          </p:cNvPr>
          <p:cNvSpPr/>
          <p:nvPr/>
        </p:nvSpPr>
        <p:spPr>
          <a:xfrm>
            <a:off x="5560824" y="1754926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35EE4D-CFD4-A04B-AFE0-CEA8C48CBC4A}"/>
              </a:ext>
            </a:extLst>
          </p:cNvPr>
          <p:cNvCxnSpPr/>
          <p:nvPr/>
        </p:nvCxnSpPr>
        <p:spPr>
          <a:xfrm flipH="1">
            <a:off x="6464595" y="1137684"/>
            <a:ext cx="3136605" cy="81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9696896" y="814518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live page for your 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1DB8B-06B3-5342-BAAF-418119CB7B0A}"/>
              </a:ext>
            </a:extLst>
          </p:cNvPr>
          <p:cNvCxnSpPr>
            <a:cxnSpLocks/>
          </p:cNvCxnSpPr>
          <p:nvPr/>
        </p:nvCxnSpPr>
        <p:spPr>
          <a:xfrm flipH="1" flipV="1">
            <a:off x="6518288" y="3055168"/>
            <a:ext cx="3082912" cy="1105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08471-CD69-AF41-B677-CE29EE7AC48F}"/>
              </a:ext>
            </a:extLst>
          </p:cNvPr>
          <p:cNvSpPr txBox="1"/>
          <p:nvPr/>
        </p:nvSpPr>
        <p:spPr>
          <a:xfrm>
            <a:off x="9750588" y="3837794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files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339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1026" name="Picture 2" descr="https://i.gyazo.com/714983b83783febd0e3c82bd5ea2bdb1.png">
            <a:extLst>
              <a:ext uri="{FF2B5EF4-FFF2-40B4-BE49-F238E27FC236}">
                <a16:creationId xmlns:a16="http://schemas.microsoft.com/office/drawing/2014/main" id="{17C9000C-B556-4DF6-A676-2BACE22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153" y="641025"/>
            <a:ext cx="9239693" cy="4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42B41-4F75-4FCC-BF8A-AAC95B1D2361}"/>
              </a:ext>
            </a:extLst>
          </p:cNvPr>
          <p:cNvSpPr txBox="1"/>
          <p:nvPr/>
        </p:nvSpPr>
        <p:spPr>
          <a:xfrm>
            <a:off x="3152150" y="5474140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Make sure to have an </a:t>
            </a:r>
            <a:r>
              <a:rPr lang="en-US" sz="2000" b="1" dirty="0" err="1"/>
              <a:t>index.html</a:t>
            </a:r>
            <a:r>
              <a:rPr lang="en-US" sz="2000" b="1" dirty="0"/>
              <a:t> </a:t>
            </a:r>
            <a:r>
              <a:rPr lang="en-US" sz="2000" dirty="0"/>
              <a:t>file as the homepage.</a:t>
            </a:r>
          </a:p>
          <a:p>
            <a:pPr algn="ctr"/>
            <a:r>
              <a:rPr lang="en-US" sz="2000" dirty="0"/>
              <a:t>This is what GitHub Pages looks for to start at.</a:t>
            </a:r>
          </a:p>
        </p:txBody>
      </p:sp>
    </p:spTree>
    <p:extLst>
      <p:ext uri="{BB962C8B-B14F-4D97-AF65-F5344CB8AC3E}">
        <p14:creationId xmlns:p14="http://schemas.microsoft.com/office/powerpoint/2010/main" val="214181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86480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8027578" y="2204877"/>
            <a:ext cx="999462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2095145" y="5530349"/>
            <a:ext cx="7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Clone repository to a local directory.</a:t>
            </a:r>
          </a:p>
          <a:p>
            <a:pPr algn="ctr"/>
            <a:r>
              <a:rPr lang="en-US" dirty="0"/>
              <a:t>Any changes you make to that directory can be uploaded back to GitHub.</a:t>
            </a:r>
          </a:p>
        </p:txBody>
      </p:sp>
    </p:spTree>
    <p:extLst>
      <p:ext uri="{BB962C8B-B14F-4D97-AF65-F5344CB8AC3E}">
        <p14:creationId xmlns:p14="http://schemas.microsoft.com/office/powerpoint/2010/main" val="367252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1DEB1-AB78-6347-8D00-FF9E072D73B6}"/>
              </a:ext>
            </a:extLst>
          </p:cNvPr>
          <p:cNvSpPr/>
          <p:nvPr/>
        </p:nvSpPr>
        <p:spPr>
          <a:xfrm>
            <a:off x="675523" y="1891519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‘filename’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88BF-BAC8-4F77-AA76-E42A5307ED3E}"/>
              </a:ext>
            </a:extLst>
          </p:cNvPr>
          <p:cNvSpPr txBox="1"/>
          <p:nvPr/>
        </p:nvSpPr>
        <p:spPr>
          <a:xfrm>
            <a:off x="3075984" y="317565"/>
            <a:ext cx="5709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Pushing Changes to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D198A-DAEC-0A41-AAF7-A67E89505C4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AAC6F7-D15C-7940-8555-6FF66ACDBBE5}"/>
              </a:ext>
            </a:extLst>
          </p:cNvPr>
          <p:cNvSpPr txBox="1"/>
          <p:nvPr/>
        </p:nvSpPr>
        <p:spPr>
          <a:xfrm>
            <a:off x="614911" y="1391697"/>
            <a:ext cx="433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files to a queue ready to be pushed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0761E-ADBF-254D-907F-A034AA2C3AA5}"/>
              </a:ext>
            </a:extLst>
          </p:cNvPr>
          <p:cNvSpPr txBox="1"/>
          <p:nvPr/>
        </p:nvSpPr>
        <p:spPr>
          <a:xfrm>
            <a:off x="614911" y="2637937"/>
            <a:ext cx="373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add all files in current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51053-933D-7C4A-A26C-BE3465AA896F}"/>
              </a:ext>
            </a:extLst>
          </p:cNvPr>
          <p:cNvSpPr txBox="1"/>
          <p:nvPr/>
        </p:nvSpPr>
        <p:spPr>
          <a:xfrm>
            <a:off x="614911" y="3939979"/>
            <a:ext cx="743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a commit message (good place to mention what you’ve changed)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9BE84-1AD8-D849-B8A6-FCD0917046DA}"/>
              </a:ext>
            </a:extLst>
          </p:cNvPr>
          <p:cNvSpPr txBox="1"/>
          <p:nvPr/>
        </p:nvSpPr>
        <p:spPr>
          <a:xfrm>
            <a:off x="597190" y="5179128"/>
            <a:ext cx="1594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FC5E5-2C9B-494F-94CA-D0FD5DE6DF65}"/>
              </a:ext>
            </a:extLst>
          </p:cNvPr>
          <p:cNvSpPr/>
          <p:nvPr/>
        </p:nvSpPr>
        <p:spPr>
          <a:xfrm>
            <a:off x="675523" y="3201472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056E4-80EA-6342-A9BA-CBD26040EFF1}"/>
              </a:ext>
            </a:extLst>
          </p:cNvPr>
          <p:cNvSpPr/>
          <p:nvPr/>
        </p:nvSpPr>
        <p:spPr>
          <a:xfrm>
            <a:off x="675523" y="4459795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commit -m </a:t>
            </a:r>
            <a:r>
              <a:rPr lang="en-US" i="1" dirty="0">
                <a:solidFill>
                  <a:schemeClr val="accent1"/>
                </a:solidFill>
              </a:rPr>
              <a:t>‘public commit message’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E56A2-0F50-204C-9340-9BC80C6CB5BA}"/>
              </a:ext>
            </a:extLst>
          </p:cNvPr>
          <p:cNvSpPr/>
          <p:nvPr/>
        </p:nvSpPr>
        <p:spPr>
          <a:xfrm>
            <a:off x="699976" y="5664953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push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728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947C536-61AE-4847-9265-B1259D65B2D9}"/>
              </a:ext>
            </a:extLst>
          </p:cNvPr>
          <p:cNvSpPr/>
          <p:nvPr/>
        </p:nvSpPr>
        <p:spPr>
          <a:xfrm>
            <a:off x="7699626" y="2291008"/>
            <a:ext cx="4038720" cy="1920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482299" y="1745408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HTML comes in </a:t>
            </a:r>
            <a:r>
              <a:rPr lang="en-US" sz="2000" dirty="0" err="1"/>
              <a:t>Tag:Content</a:t>
            </a:r>
            <a:r>
              <a:rPr lang="en-US" sz="2000" dirty="0"/>
              <a:t>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C17F8-C142-4458-9D80-19B2C0091EC9}"/>
              </a:ext>
            </a:extLst>
          </p:cNvPr>
          <p:cNvSpPr txBox="1"/>
          <p:nvPr/>
        </p:nvSpPr>
        <p:spPr>
          <a:xfrm>
            <a:off x="7326380" y="2599837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content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=“content” </a:t>
            </a:r>
            <a:r>
              <a:rPr lang="en-US" sz="20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881E-A495-4052-972A-E5398BBD7099}"/>
              </a:ext>
            </a:extLst>
          </p:cNvPr>
          <p:cNvSpPr txBox="1"/>
          <p:nvPr/>
        </p:nvSpPr>
        <p:spPr>
          <a:xfrm>
            <a:off x="7368912" y="3446880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&gt;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content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&lt;/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562F-23EB-4690-B1DE-9FE809AACE4A}"/>
              </a:ext>
            </a:extLst>
          </p:cNvPr>
          <p:cNvSpPr txBox="1"/>
          <p:nvPr/>
        </p:nvSpPr>
        <p:spPr>
          <a:xfrm>
            <a:off x="7585894" y="4301309"/>
            <a:ext cx="403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type </a:t>
            </a:r>
            <a:r>
              <a:rPr lang="en-US" sz="2000" dirty="0"/>
              <a:t>of</a:t>
            </a:r>
            <a:r>
              <a:rPr lang="en-US" sz="2400" dirty="0"/>
              <a:t> tag dictates what form it 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0E1AE-300C-0C4B-BA64-1A71D60833FB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049A9A-1EF0-0848-BA8D-9E3A0963DA92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B2468-F3A7-D64E-9CBF-83354BE5A022}"/>
              </a:ext>
            </a:extLst>
          </p:cNvPr>
          <p:cNvSpPr/>
          <p:nvPr/>
        </p:nvSpPr>
        <p:spPr>
          <a:xfrm>
            <a:off x="7476343" y="1266944"/>
            <a:ext cx="4492822" cy="4102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634250" y="1716234"/>
            <a:ext cx="45577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 html &gt;</a:t>
            </a:r>
          </a:p>
          <a:p>
            <a:r>
              <a:rPr lang="en-US" sz="2000" dirty="0"/>
              <a:t>&lt; head &gt;</a:t>
            </a:r>
          </a:p>
          <a:p>
            <a:r>
              <a:rPr lang="en-US" sz="2000" dirty="0"/>
              <a:t>	&lt; meta … &gt;</a:t>
            </a:r>
          </a:p>
          <a:p>
            <a:r>
              <a:rPr lang="en-US" sz="2000" dirty="0"/>
              <a:t>	&lt; title &gt; …. &lt;/ title &gt;</a:t>
            </a:r>
          </a:p>
          <a:p>
            <a:r>
              <a:rPr lang="en-US" sz="2000" dirty="0"/>
              <a:t>	&lt; link … &gt;</a:t>
            </a:r>
          </a:p>
          <a:p>
            <a:r>
              <a:rPr lang="en-US" sz="2000" dirty="0"/>
              <a:t>&lt;/ head &gt;</a:t>
            </a:r>
          </a:p>
          <a:p>
            <a:r>
              <a:rPr lang="en-US" sz="2000" dirty="0"/>
              <a:t>&lt; body &gt;</a:t>
            </a:r>
          </a:p>
          <a:p>
            <a:r>
              <a:rPr lang="en-US" sz="2000" dirty="0"/>
              <a:t>	&lt; p &gt; … &lt;/ p &gt;</a:t>
            </a:r>
          </a:p>
          <a:p>
            <a:r>
              <a:rPr lang="en-US" sz="2000" dirty="0"/>
              <a:t>&lt;/ body &gt;</a:t>
            </a:r>
          </a:p>
          <a:p>
            <a:r>
              <a:rPr lang="en-US" sz="2000" dirty="0"/>
              <a:t>&lt;/ html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3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203938"/>
            <a:ext cx="4314092" cy="351693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Specifies character-set and compatibility for Edge/ IE products </a:t>
            </a:r>
          </a:p>
        </p:txBody>
      </p:sp>
    </p:spTree>
    <p:extLst>
      <p:ext uri="{BB962C8B-B14F-4D97-AF65-F5344CB8AC3E}">
        <p14:creationId xmlns:p14="http://schemas.microsoft.com/office/powerpoint/2010/main" val="186315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565400"/>
            <a:ext cx="2648598" cy="141124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Title that appears on the tab.</a:t>
            </a:r>
          </a:p>
        </p:txBody>
      </p:sp>
    </p:spTree>
    <p:extLst>
      <p:ext uri="{BB962C8B-B14F-4D97-AF65-F5344CB8AC3E}">
        <p14:creationId xmlns:p14="http://schemas.microsoft.com/office/powerpoint/2010/main" val="257881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6" y="2746155"/>
            <a:ext cx="5505211" cy="135268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 of viewport (frame we see).</a:t>
            </a:r>
          </a:p>
        </p:txBody>
      </p:sp>
    </p:spTree>
    <p:extLst>
      <p:ext uri="{BB962C8B-B14F-4D97-AF65-F5344CB8AC3E}">
        <p14:creationId xmlns:p14="http://schemas.microsoft.com/office/powerpoint/2010/main" val="21869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913321"/>
            <a:ext cx="4537650" cy="148859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Link CSS stylesheet</a:t>
            </a:r>
          </a:p>
          <a:p>
            <a:r>
              <a:rPr lang="en-US" sz="2000" dirty="0"/>
              <a:t>(will learn more during the CSS Introductions).</a:t>
            </a:r>
          </a:p>
        </p:txBody>
      </p:sp>
    </p:spTree>
    <p:extLst>
      <p:ext uri="{BB962C8B-B14F-4D97-AF65-F5344CB8AC3E}">
        <p14:creationId xmlns:p14="http://schemas.microsoft.com/office/powerpoint/2010/main" val="376343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3083446"/>
            <a:ext cx="3166049" cy="159484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an icon to appear to the left of the title on the tab.</a:t>
            </a:r>
          </a:p>
        </p:txBody>
      </p:sp>
    </p:spTree>
    <p:extLst>
      <p:ext uri="{BB962C8B-B14F-4D97-AF65-F5344CB8AC3E}">
        <p14:creationId xmlns:p14="http://schemas.microsoft.com/office/powerpoint/2010/main" val="418731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736100" y="3429000"/>
            <a:ext cx="3166049" cy="877186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content (text, images, buttons, etc.) goes here.</a:t>
            </a:r>
          </a:p>
        </p:txBody>
      </p:sp>
    </p:spTree>
    <p:extLst>
      <p:ext uri="{BB962C8B-B14F-4D97-AF65-F5344CB8AC3E}">
        <p14:creationId xmlns:p14="http://schemas.microsoft.com/office/powerpoint/2010/main" val="50240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24A96-3F2A-A848-BA66-F2B5A6295C62}"/>
              </a:ext>
            </a:extLst>
          </p:cNvPr>
          <p:cNvSpPr txBox="1"/>
          <p:nvPr/>
        </p:nvSpPr>
        <p:spPr>
          <a:xfrm>
            <a:off x="536955" y="1352524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week I will give you recommendations on what to work on to update your 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Recommendations will usually be made based on the topics most recently taught.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do not have to implement recommendations, choose what you want to do.</a:t>
            </a:r>
          </a:p>
        </p:txBody>
      </p:sp>
    </p:spTree>
    <p:extLst>
      <p:ext uri="{BB962C8B-B14F-4D97-AF65-F5344CB8AC3E}">
        <p14:creationId xmlns:p14="http://schemas.microsoft.com/office/powerpoint/2010/main" val="428121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C54069-E275-DB43-A04F-575FA0E029B1}"/>
              </a:ext>
            </a:extLst>
          </p:cNvPr>
          <p:cNvSpPr txBox="1"/>
          <p:nvPr/>
        </p:nvSpPr>
        <p:spPr>
          <a:xfrm>
            <a:off x="536954" y="1164361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week for homework, everyone </a:t>
            </a:r>
            <a:r>
              <a:rPr lang="en-US" sz="2000" b="1" dirty="0"/>
              <a:t>must</a:t>
            </a:r>
            <a:r>
              <a:rPr lang="en-US" sz="2000" dirty="0"/>
              <a:t> do the following: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10BAF-1257-EC40-992A-A5466CC87DAE}"/>
              </a:ext>
            </a:extLst>
          </p:cNvPr>
          <p:cNvSpPr txBox="1"/>
          <p:nvPr/>
        </p:nvSpPr>
        <p:spPr>
          <a:xfrm>
            <a:off x="536954" y="1670653"/>
            <a:ext cx="1057939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Bookmark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Download Sublime (or other text editor), and Chrome, Firefox, Edge, and Safari (Mac Only)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GitHub account (if not already).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new repository for your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Include a new </a:t>
            </a:r>
            <a:r>
              <a:rPr lang="en-US" sz="2000" dirty="0" err="1"/>
              <a:t>index.html</a:t>
            </a:r>
            <a:r>
              <a:rPr lang="en-US" sz="2000" dirty="0"/>
              <a:t> file with the </a:t>
            </a:r>
            <a:r>
              <a:rPr lang="en-US" sz="2000" dirty="0" err="1"/>
              <a:t>html_starter.html</a:t>
            </a:r>
            <a:r>
              <a:rPr lang="en-US" sz="2000" dirty="0"/>
              <a:t> code on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Clone your repository to a local directory.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Make a Git Page from your repository.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Send an email to Andrew ID </a:t>
            </a:r>
            <a:r>
              <a:rPr lang="en-US" sz="2000" i="1" dirty="0" err="1"/>
              <a:t>odadfar</a:t>
            </a:r>
            <a:r>
              <a:rPr lang="en-US" sz="2000" dirty="0"/>
              <a:t> with your Andrew ID and a link to your published 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your own Site Progress Log doc on the shared course Drive (duplicate template).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Add the above fields to your Week 01 Progress Log entry.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03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651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72274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Syllabus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73AED-1778-4844-B651-B1ECBC724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241" y="1254674"/>
            <a:ext cx="3940495" cy="50994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4E492-33AB-4EBF-88F0-AF4E2798E7EE}"/>
              </a:ext>
            </a:extLst>
          </p:cNvPr>
          <p:cNvCxnSpPr>
            <a:cxnSpLocks/>
          </p:cNvCxnSpPr>
          <p:nvPr/>
        </p:nvCxnSpPr>
        <p:spPr>
          <a:xfrm>
            <a:off x="5699060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Main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course assumes no prior knowledge of website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Taught using HTML, CSS, &amp;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Absences allowed by </a:t>
            </a:r>
            <a:r>
              <a:rPr lang="en-US" sz="2000" dirty="0" err="1"/>
              <a:t>StuCo</a:t>
            </a:r>
            <a:r>
              <a:rPr lang="en-US" sz="2000" dirty="0"/>
              <a:t>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Short, fun polls to track 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Must provide own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homework asks you to build upon your website with content from the most recent lecture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12297-076C-3F4C-AE54-86A82F338066}"/>
              </a:ext>
            </a:extLst>
          </p:cNvPr>
          <p:cNvSpPr/>
          <p:nvPr/>
        </p:nvSpPr>
        <p:spPr>
          <a:xfrm>
            <a:off x="893135" y="4869712"/>
            <a:ext cx="3413051" cy="967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F9BB-D307-5C4B-A430-B4234A5CAE1C}"/>
              </a:ext>
            </a:extLst>
          </p:cNvPr>
          <p:cNvSpPr/>
          <p:nvPr/>
        </p:nvSpPr>
        <p:spPr>
          <a:xfrm>
            <a:off x="7719237" y="4867498"/>
            <a:ext cx="3413051" cy="967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02F8B-F6F3-9648-8D65-3B52859E8D3B}"/>
              </a:ext>
            </a:extLst>
          </p:cNvPr>
          <p:cNvSpPr txBox="1"/>
          <p:nvPr/>
        </p:nvSpPr>
        <p:spPr>
          <a:xfrm>
            <a:off x="1917541" y="4876774"/>
            <a:ext cx="1389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3E6-4641-954B-9E8A-233D00C04C8D}"/>
              </a:ext>
            </a:extLst>
          </p:cNvPr>
          <p:cNvSpPr txBox="1"/>
          <p:nvPr/>
        </p:nvSpPr>
        <p:spPr>
          <a:xfrm>
            <a:off x="1199953" y="5240472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New Concepts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B4C8D9-ACDA-1249-9851-FE8DD52BD80F}"/>
              </a:ext>
            </a:extLst>
          </p:cNvPr>
          <p:cNvSpPr/>
          <p:nvPr/>
        </p:nvSpPr>
        <p:spPr>
          <a:xfrm>
            <a:off x="4306186" y="4869712"/>
            <a:ext cx="3413051" cy="9675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9C499-996B-324C-AE1D-91F4155B6C54}"/>
              </a:ext>
            </a:extLst>
          </p:cNvPr>
          <p:cNvSpPr txBox="1"/>
          <p:nvPr/>
        </p:nvSpPr>
        <p:spPr>
          <a:xfrm>
            <a:off x="5209374" y="4878131"/>
            <a:ext cx="1531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A2CFA-F061-D447-A905-736C25740EC0}"/>
              </a:ext>
            </a:extLst>
          </p:cNvPr>
          <p:cNvSpPr txBox="1"/>
          <p:nvPr/>
        </p:nvSpPr>
        <p:spPr>
          <a:xfrm>
            <a:off x="4587483" y="5241829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D7F85-F5F9-9B43-9232-0A7ABF88ABE0}"/>
              </a:ext>
            </a:extLst>
          </p:cNvPr>
          <p:cNvSpPr txBox="1"/>
          <p:nvPr/>
        </p:nvSpPr>
        <p:spPr>
          <a:xfrm>
            <a:off x="8477826" y="4853302"/>
            <a:ext cx="19420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Work Session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2D43F-2A32-AB4F-AD19-573C262D73A5}"/>
              </a:ext>
            </a:extLst>
          </p:cNvPr>
          <p:cNvSpPr txBox="1"/>
          <p:nvPr/>
        </p:nvSpPr>
        <p:spPr>
          <a:xfrm>
            <a:off x="8026056" y="5217000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Ask Questions, Work on Site</a:t>
            </a:r>
          </a:p>
        </p:txBody>
      </p:sp>
    </p:spTree>
    <p:extLst>
      <p:ext uri="{BB962C8B-B14F-4D97-AF65-F5344CB8AC3E}">
        <p14:creationId xmlns:p14="http://schemas.microsoft.com/office/powerpoint/2010/main" val="6245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23411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Grading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688426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D1BF04-5EDA-4556-9259-F250D8E4F63B}"/>
              </a:ext>
            </a:extLst>
          </p:cNvPr>
          <p:cNvSpPr/>
          <p:nvPr/>
        </p:nvSpPr>
        <p:spPr>
          <a:xfrm>
            <a:off x="1059141" y="1318438"/>
            <a:ext cx="9976268" cy="484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12A2E-8899-483D-9759-95AF89F4CA40}"/>
              </a:ext>
            </a:extLst>
          </p:cNvPr>
          <p:cNvSpPr txBox="1"/>
          <p:nvPr/>
        </p:nvSpPr>
        <p:spPr>
          <a:xfrm>
            <a:off x="1371602" y="1588757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119B-D805-4998-B7C9-857FB39D899C}"/>
              </a:ext>
            </a:extLst>
          </p:cNvPr>
          <p:cNvSpPr txBox="1"/>
          <p:nvPr/>
        </p:nvSpPr>
        <p:spPr>
          <a:xfrm>
            <a:off x="1371601" y="2228408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Paying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13DB9-A83B-47DB-9F34-28DBEF7B3F3C}"/>
              </a:ext>
            </a:extLst>
          </p:cNvPr>
          <p:cNvSpPr txBox="1"/>
          <p:nvPr/>
        </p:nvSpPr>
        <p:spPr>
          <a:xfrm>
            <a:off x="1371600" y="286805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Homework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83DC-4B8A-4CA0-AD5C-A7CE9459B3A5}"/>
              </a:ext>
            </a:extLst>
          </p:cNvPr>
          <p:cNvSpPr txBox="1"/>
          <p:nvPr/>
        </p:nvSpPr>
        <p:spPr>
          <a:xfrm>
            <a:off x="1371599" y="350239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Slides &amp; Notes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2F7B1-3180-41CA-9103-6A33A30D4560}"/>
              </a:ext>
            </a:extLst>
          </p:cNvPr>
          <p:cNvSpPr txBox="1"/>
          <p:nvPr/>
        </p:nvSpPr>
        <p:spPr>
          <a:xfrm>
            <a:off x="1371598" y="413672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Meaningful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A42FD-A965-42BE-9F50-EED313083116}"/>
              </a:ext>
            </a:extLst>
          </p:cNvPr>
          <p:cNvSpPr txBox="1"/>
          <p:nvPr/>
        </p:nvSpPr>
        <p:spPr>
          <a:xfrm>
            <a:off x="1371598" y="477106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Proud of the Site You Build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2DC6C-5130-474E-8EEC-319B5B858BCE}"/>
              </a:ext>
            </a:extLst>
          </p:cNvPr>
          <p:cNvCxnSpPr/>
          <p:nvPr/>
        </p:nvCxnSpPr>
        <p:spPr>
          <a:xfrm>
            <a:off x="1059141" y="2042635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CB970C-BF18-4076-B581-50BEB4E17F3E}"/>
              </a:ext>
            </a:extLst>
          </p:cNvPr>
          <p:cNvCxnSpPr/>
          <p:nvPr/>
        </p:nvCxnSpPr>
        <p:spPr>
          <a:xfrm>
            <a:off x="1052048" y="2747923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6DB644-04EB-4636-85AF-613CA884E7C1}"/>
              </a:ext>
            </a:extLst>
          </p:cNvPr>
          <p:cNvCxnSpPr/>
          <p:nvPr/>
        </p:nvCxnSpPr>
        <p:spPr>
          <a:xfrm>
            <a:off x="1055587" y="3378790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805B5-937F-4738-AEA0-0CCE679AF63C}"/>
              </a:ext>
            </a:extLst>
          </p:cNvPr>
          <p:cNvCxnSpPr/>
          <p:nvPr/>
        </p:nvCxnSpPr>
        <p:spPr>
          <a:xfrm>
            <a:off x="1048495" y="4009661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37E8F-4A2F-473E-A942-C634AC98FF26}"/>
              </a:ext>
            </a:extLst>
          </p:cNvPr>
          <p:cNvCxnSpPr/>
          <p:nvPr/>
        </p:nvCxnSpPr>
        <p:spPr>
          <a:xfrm>
            <a:off x="1052040" y="4640529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82E52-0DA5-4D9E-A6CC-2B7E9D5DF05D}"/>
              </a:ext>
            </a:extLst>
          </p:cNvPr>
          <p:cNvCxnSpPr>
            <a:cxnSpLocks/>
          </p:cNvCxnSpPr>
          <p:nvPr/>
        </p:nvCxnSpPr>
        <p:spPr>
          <a:xfrm flipV="1">
            <a:off x="8187073" y="1318439"/>
            <a:ext cx="0" cy="4823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582C1-3FB2-4AD1-AB87-5861AA8E7977}"/>
              </a:ext>
            </a:extLst>
          </p:cNvPr>
          <p:cNvSpPr txBox="1"/>
          <p:nvPr/>
        </p:nvSpPr>
        <p:spPr>
          <a:xfrm>
            <a:off x="9314124" y="1549700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0F406-4638-4DF9-BDB4-DC554DDD48A2}"/>
              </a:ext>
            </a:extLst>
          </p:cNvPr>
          <p:cNvSpPr txBox="1"/>
          <p:nvPr/>
        </p:nvSpPr>
        <p:spPr>
          <a:xfrm>
            <a:off x="9307032" y="22230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4F83D-2F1A-4D4F-A637-2178D5C4BFC7}"/>
              </a:ext>
            </a:extLst>
          </p:cNvPr>
          <p:cNvSpPr txBox="1"/>
          <p:nvPr/>
        </p:nvSpPr>
        <p:spPr>
          <a:xfrm>
            <a:off x="9310574" y="2885861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FF48-B688-4ABB-AE53-CBBA13FFEF62}"/>
              </a:ext>
            </a:extLst>
          </p:cNvPr>
          <p:cNvSpPr txBox="1"/>
          <p:nvPr/>
        </p:nvSpPr>
        <p:spPr>
          <a:xfrm>
            <a:off x="9314114" y="3506099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026D4-20EC-4C34-B447-C47F488AF541}"/>
              </a:ext>
            </a:extLst>
          </p:cNvPr>
          <p:cNvSpPr txBox="1"/>
          <p:nvPr/>
        </p:nvSpPr>
        <p:spPr>
          <a:xfrm>
            <a:off x="9307019" y="41475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562E-4A27-421E-9EA8-BD6380CD9B03}"/>
              </a:ext>
            </a:extLst>
          </p:cNvPr>
          <p:cNvSpPr txBox="1"/>
          <p:nvPr/>
        </p:nvSpPr>
        <p:spPr>
          <a:xfrm>
            <a:off x="8250877" y="4735925"/>
            <a:ext cx="2741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10000000000000000000000000000000000000000000000000000000000000000000000000000000000000000000000000000000000000000000000000 %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2F958-8111-1248-9D7C-0D82D8CAEF29}"/>
              </a:ext>
            </a:extLst>
          </p:cNvPr>
          <p:cNvSpPr txBox="1"/>
          <p:nvPr/>
        </p:nvSpPr>
        <p:spPr>
          <a:xfrm>
            <a:off x="1779180" y="5127424"/>
            <a:ext cx="370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To qualify for this, you must attend all but 2 lectures and commit updates to your site for all but 2 weeks</a:t>
            </a:r>
          </a:p>
        </p:txBody>
      </p:sp>
    </p:spTree>
    <p:extLst>
      <p:ext uri="{BB962C8B-B14F-4D97-AF65-F5344CB8AC3E}">
        <p14:creationId xmlns:p14="http://schemas.microsoft.com/office/powerpoint/2010/main" val="39500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Goals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develop a personal website (resume, portfolio,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Commit changes each week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69549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75216" y="10633"/>
            <a:ext cx="418404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Site Progress Log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Doc listing what files you updated per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find what changes made to site.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7290E-EB32-354E-A6D2-C60B8F8C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5" y="2337081"/>
            <a:ext cx="11000090" cy="41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22650" y="30178"/>
            <a:ext cx="406163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Course Webpage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4097973" y="5301318"/>
            <a:ext cx="401112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tinyurl.com</a:t>
            </a:r>
            <a:r>
              <a:rPr lang="en-US" sz="2400" dirty="0"/>
              <a:t>/</a:t>
            </a:r>
            <a:r>
              <a:rPr lang="en-US" sz="2400" dirty="0" err="1"/>
              <a:t>stuco-bpw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280B-8777-BC40-9551-F6473C8D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751" y="1301616"/>
            <a:ext cx="6582648" cy="396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3BDF2-195B-F24E-9D36-4B391B1244C6}"/>
              </a:ext>
            </a:extLst>
          </p:cNvPr>
          <p:cNvSpPr txBox="1"/>
          <p:nvPr/>
        </p:nvSpPr>
        <p:spPr>
          <a:xfrm>
            <a:off x="4373525" y="5820456"/>
            <a:ext cx="34449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* bookmark this *</a:t>
            </a:r>
          </a:p>
        </p:txBody>
      </p:sp>
    </p:spTree>
    <p:extLst>
      <p:ext uri="{BB962C8B-B14F-4D97-AF65-F5344CB8AC3E}">
        <p14:creationId xmlns:p14="http://schemas.microsoft.com/office/powerpoint/2010/main" val="29883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2CE6-D565-4742-B391-3FE9CBF5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8" y="539307"/>
            <a:ext cx="5302103" cy="5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948</Words>
  <Application>Microsoft Macintosh PowerPoint</Application>
  <PresentationFormat>Widescreen</PresentationFormat>
  <Paragraphs>189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30</cp:revision>
  <dcterms:created xsi:type="dcterms:W3CDTF">2018-12-16T14:37:10Z</dcterms:created>
  <dcterms:modified xsi:type="dcterms:W3CDTF">2019-01-08T15:13:07Z</dcterms:modified>
</cp:coreProperties>
</file>